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7" r:id="rId1"/>
    <p:sldMasterId id="2147483915" r:id="rId2"/>
  </p:sldMasterIdLst>
  <p:sldIdLst>
    <p:sldId id="294" r:id="rId3"/>
    <p:sldId id="256" r:id="rId4"/>
    <p:sldId id="268" r:id="rId5"/>
    <p:sldId id="270" r:id="rId6"/>
    <p:sldId id="264" r:id="rId7"/>
    <p:sldId id="289" r:id="rId8"/>
    <p:sldId id="290" r:id="rId9"/>
    <p:sldId id="269" r:id="rId10"/>
    <p:sldId id="271" r:id="rId11"/>
    <p:sldId id="277" r:id="rId12"/>
    <p:sldId id="276" r:id="rId13"/>
    <p:sldId id="260" r:id="rId14"/>
    <p:sldId id="285" r:id="rId15"/>
    <p:sldId id="291" r:id="rId16"/>
    <p:sldId id="278" r:id="rId17"/>
    <p:sldId id="279" r:id="rId18"/>
    <p:sldId id="280" r:id="rId19"/>
    <p:sldId id="281" r:id="rId20"/>
    <p:sldId id="262" r:id="rId21"/>
    <p:sldId id="282" r:id="rId22"/>
    <p:sldId id="286" r:id="rId23"/>
    <p:sldId id="287" r:id="rId24"/>
    <p:sldId id="263" r:id="rId25"/>
    <p:sldId id="265" r:id="rId26"/>
    <p:sldId id="292" r:id="rId27"/>
    <p:sldId id="266" r:id="rId28"/>
    <p:sldId id="267" r:id="rId29"/>
    <p:sldId id="293" r:id="rId30"/>
    <p:sldId id="288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76"/>
  </p:normalViewPr>
  <p:slideViewPr>
    <p:cSldViewPr snapToGrid="0">
      <p:cViewPr varScale="1">
        <p:scale>
          <a:sx n="85" d="100"/>
          <a:sy n="85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8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2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3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0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0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7F8C-56AD-6C56-97FD-6EE1AF4D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88F32-BD45-7956-360E-9B0DA57BD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2C80-228B-0D59-6067-4F37C18B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FA869-A74C-840B-A9BC-FA987D21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CBE97-BF5A-44FE-38B7-EA773D23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9341-1354-9AFC-CD59-18226D27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0E5E-38D0-1881-9586-1451F3FC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A84D8-2222-A753-23EC-15D13BC4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12FB-F8D2-8629-1AB5-E7DC6B9F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9F298-D42D-F69C-80FC-D1813F84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90A5-4A80-BF8C-EFCB-BB5F706B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FB931-2F28-8379-1E48-B82476D49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FAC0-F3F8-FD6A-21DE-4019ED9D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8FCA4-8494-4580-4519-A6DB858B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34C4-EDEC-3587-485C-4E4D1212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2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11B2-5244-502B-AC54-EBACAFBA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18DC2-AE20-A377-636F-763A7EE0A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B6F0D-5D6E-0CEF-05F0-C672A7EA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C3CDA-3542-4AA9-BC98-08898927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F6C33-1AE5-D4C0-08F3-B79D5F97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AECEE-B2D4-C5DB-2FBF-24342C27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6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3E1D-63A4-45F8-8358-1102038D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CE3E3-4C67-DBA5-9365-293B66DF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4EA77-6342-F279-113D-66F4D0029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451CB-4501-00B5-432F-7F8C66222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E075-4881-3BA3-B783-72DC7FC78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F2885-E04F-BB3A-2035-C4CB1CA2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EED1E-6555-DFF0-E308-87CAFE81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49CE6-DB48-ADA5-A3B3-1F8DCDE2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83CA-A4AE-278B-B990-C0E9914F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4917C-E9F7-03A8-93D5-9BF0BC41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EED74-2A37-46C2-00AC-646AA3F1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22D1D-EC2B-6F1B-B848-7DFF43DD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7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2308E-2F11-91EB-97BD-BE15D990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EA465-6CF5-8EEB-DA13-49CDA487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ED3B-B04E-C8B3-D57B-9DAAC61C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669C-C6DB-B96B-B951-FCDF79DA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6078-90EE-236C-DED6-7E62E9B5A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D6FCB-A386-E693-6A77-F6B9758C6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47C5-FB1F-8E12-7452-701E8FB6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DA407-D12E-CDCE-BDBD-9CC0E48A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BA849-6E46-071B-51EA-989C6B8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7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A514-EC95-F42D-1BCA-D52A68D3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20480-8C64-D26B-5B77-FF7BF0642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13E21-835E-9882-8B01-FE69D2BDE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2FCD3-6E86-93F7-A20A-F17788DD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85D77-52B7-45BA-01C8-37B76C52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AD4CD-17B8-9248-0458-92D0EDCF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2825-B8EB-5C43-7D98-A87D1D29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E2EEB-3213-475D-5B3C-0A228969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4D1F-67BD-79B4-711E-37AFA83A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2FB4-6742-393A-5D6B-FE65EB62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0818B-EBEB-5880-1238-52A91449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2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0314C-EC59-A585-76B2-A2D57AF7A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8F2A2-CE1D-EF84-5729-6B69A732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7772B-D0AA-0491-4F97-9E2C8BB6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7908-4624-80A8-4D0B-A1C696A4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150C1-31B6-B790-098E-D0B84256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2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9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8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07BF4-8ADC-FF44-AAE5-FD49EA96BB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7182B0-B8D5-C443-8C31-C6DDEE0F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48966-DA5A-3C64-CFEB-E8196270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41E11-E622-28B0-9A57-03BAF27A2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F2B67-ECEE-8FA0-12CF-3B3751D25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8F0C-F4AE-4EDA-9622-3C41F0777F0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8FD08-9BD5-AC4B-83E1-A995A494E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213D-9771-E49D-440B-492A27A2C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CF1-73E4-4D80-A601-D2C978E65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A06B98-6415-1244-DAA8-3D10E8F0D861}"/>
              </a:ext>
            </a:extLst>
          </p:cNvPr>
          <p:cNvSpPr txBox="1"/>
          <p:nvPr/>
        </p:nvSpPr>
        <p:spPr>
          <a:xfrm>
            <a:off x="11003280" y="606044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35491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38A005-577E-FC0B-3172-130162A4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What does Putting God in Everywhere look like day to day?	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C0C245-4982-295B-0B68-3FE11425B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624" y="4804896"/>
            <a:ext cx="8626640" cy="504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Practical application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CF24-D1A8-56A6-F0CF-8B817E5A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God in 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8130-4CCE-FD58-779A-38B20D9B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dirty="0"/>
              <a:t>Spiritual (</a:t>
            </a:r>
            <a:r>
              <a:rPr lang="en-US" sz="5100" u="sng" dirty="0"/>
              <a:t>El Shaddai</a:t>
            </a:r>
            <a:r>
              <a:rPr lang="en-US" sz="5100" dirty="0"/>
              <a:t>)</a:t>
            </a:r>
          </a:p>
          <a:p>
            <a:pPr lvl="1"/>
            <a:r>
              <a:rPr lang="en-US" sz="5100" b="1" dirty="0"/>
              <a:t>Colossians 3:2-3 </a:t>
            </a:r>
            <a:r>
              <a:rPr lang="en-US" sz="5100" dirty="0"/>
              <a:t>–Set your mind on things above…</a:t>
            </a:r>
          </a:p>
          <a:p>
            <a:r>
              <a:rPr lang="en-US" sz="5100" dirty="0"/>
              <a:t>Physical (</a:t>
            </a:r>
            <a:r>
              <a:rPr lang="en-US" sz="5100" u="sng" dirty="0"/>
              <a:t>Jehovah Rapha</a:t>
            </a:r>
            <a:r>
              <a:rPr lang="en-US" sz="5100" dirty="0"/>
              <a:t>)</a:t>
            </a:r>
          </a:p>
          <a:p>
            <a:pPr lvl="1"/>
            <a:r>
              <a:rPr lang="en-US" sz="5100" b="1" dirty="0"/>
              <a:t>1 Corinthians 6:19-20 </a:t>
            </a:r>
            <a:r>
              <a:rPr lang="en-US" sz="5100" dirty="0"/>
              <a:t>– You were bought with a price… Glorify god in you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0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CF24-D1A8-56A6-F0CF-8B817E5A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God in 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8130-4CCE-FD58-779A-38B20D9B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Mental/Emotional (</a:t>
            </a:r>
            <a:r>
              <a:rPr lang="en-US" sz="3200" u="sng" dirty="0"/>
              <a:t>Yahweh Shalom</a:t>
            </a:r>
            <a:r>
              <a:rPr lang="en-US" sz="3200" dirty="0"/>
              <a:t>) </a:t>
            </a:r>
          </a:p>
          <a:p>
            <a:pPr lvl="1"/>
            <a:r>
              <a:rPr lang="en-US" sz="3200" b="1" dirty="0"/>
              <a:t>2 Corinthians 1:3 </a:t>
            </a:r>
            <a:r>
              <a:rPr lang="en-US" sz="3200" dirty="0"/>
              <a:t>–God of ALL Comfort… we may be able to comfort… </a:t>
            </a:r>
          </a:p>
          <a:p>
            <a:pPr lvl="1"/>
            <a:r>
              <a:rPr lang="en-US" sz="3200" b="1" dirty="0"/>
              <a:t>1 Corinthians 10:13-</a:t>
            </a:r>
            <a:r>
              <a:rPr lang="en-US" sz="3200" dirty="0"/>
              <a:t>God has promised protection for Christians up to our limits. 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3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DF9A-10E3-EDB7-BEBF-8CEA2339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God in our Personal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DFBB-5B0F-9C5A-6483-8BF041C9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Education/Career (</a:t>
            </a:r>
            <a:r>
              <a:rPr lang="en-US" sz="3200" u="sng" dirty="0"/>
              <a:t>El </a:t>
            </a:r>
            <a:r>
              <a:rPr lang="en-US" sz="3200" u="sng" dirty="0" err="1"/>
              <a:t>De’ot</a:t>
            </a:r>
            <a:r>
              <a:rPr lang="en-US" sz="3200" dirty="0"/>
              <a:t>)</a:t>
            </a:r>
          </a:p>
          <a:p>
            <a:pPr marL="0" indent="0" algn="ctr">
              <a:buNone/>
            </a:pPr>
            <a:r>
              <a:rPr lang="en-US" b="1" dirty="0"/>
              <a:t>Psalm 119:105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Your word is a lamp for my feet and a light on my path.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980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DF9A-10E3-EDB7-BEBF-8CEA2339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God in our Personal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DFBB-5B0F-9C5A-6483-8BF041C9B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Finances (</a:t>
            </a:r>
            <a:r>
              <a:rPr lang="en-US" sz="3200" u="sng" dirty="0"/>
              <a:t>Yahweh </a:t>
            </a:r>
            <a:r>
              <a:rPr lang="en-US" sz="3200" u="sng" dirty="0" err="1"/>
              <a:t>Yireh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God abundantly provides for His purpose and glory.</a:t>
            </a:r>
          </a:p>
          <a:p>
            <a:pPr lvl="2"/>
            <a:r>
              <a:rPr lang="en-US" sz="3200" dirty="0"/>
              <a:t>Jesus’ earthly family and ministry. (Matt 2:11)</a:t>
            </a:r>
          </a:p>
          <a:p>
            <a:pPr lvl="2"/>
            <a:r>
              <a:rPr lang="en-US" sz="3200" dirty="0"/>
              <a:t>Patriarchs made to be very wealthy. (Gen 26:12-14)</a:t>
            </a:r>
          </a:p>
          <a:p>
            <a:pPr lvl="1"/>
            <a:r>
              <a:rPr lang="en-US" sz="3200" dirty="0"/>
              <a:t>Financial prosperity is a byproduct of seeking God and following His wisdom. It’s never the goal.</a:t>
            </a:r>
          </a:p>
        </p:txBody>
      </p:sp>
    </p:spTree>
    <p:extLst>
      <p:ext uri="{BB962C8B-B14F-4D97-AF65-F5344CB8AC3E}">
        <p14:creationId xmlns:p14="http://schemas.microsoft.com/office/powerpoint/2010/main" val="93613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81B6-ED3D-44D5-E3D6-CAC099FF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6:25-33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E583B-5FBD-CA08-84A5-AB026069C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“Therefore I tell you: Don’t worry about your life, what you will eat or what you will drink; or about your body, what you will wear. Isn’t life more than food and the body more than clothing?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Consider the birds of the sky: They don’t sow or reap or gather into barns, yet your heavenly Father feeds them.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Aren’t you worth more than they?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92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9C6A-6E1F-846D-A8C6-8F67B638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6:25-33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C6168-D1BC-856B-CE2B-E3AA8200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Can any of you add one moment to his life span</a:t>
            </a:r>
            <a:r>
              <a:rPr lang="en-US" sz="32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by worrying?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And why do you worry about clothes? Observe how the wildflowers of the field grow: They don’t labor or spin thread.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Yet I tell you that not even Solomon in all his splendor was adorned like one of these.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If that’s how God clothes the grass of the field, which is here today and thrown into the furnace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206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7C22-8EDB-BA20-9AAF-BC38383A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6:25-33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F42C-FA0A-3D1C-5E11-B8793239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tomorrow, won’t he do much more for you—you of little faith?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So don’t worry, saying, ‘What will we eat?’ or ‘What will we drink?’ or ‘What will we wear?’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For the Gentiles eagerly seek all these things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and </a:t>
            </a:r>
            <a:r>
              <a:rPr lang="en-US" sz="3200" b="0" i="1" u="none" strike="noStrike" dirty="0">
                <a:solidFill>
                  <a:srgbClr val="000000"/>
                </a:solidFill>
                <a:effectLst/>
                <a:latin typeface="system-ui"/>
              </a:rPr>
              <a:t>your heavenly Father knows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that you need them.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system-ui"/>
              </a:rPr>
              <a:t>But seek first the kingdom of God and his righteousness, and all these things will be provided for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0383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A95B-E3EA-DA27-E429-AEF958BB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6:25-33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6DE1F-6B70-2BB5-8989-F8C4CBAA3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system-ui"/>
              </a:rPr>
              <a:t>you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Therefore don’t worry about tomorrow, because tomorrow will worry about itself. Each day has enough trouble of its own.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20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689B-CA09-E4AB-8B03-7E8FD1A4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God in our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80A7-76CE-0426-1BF6-146ACCDC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Spouse/Dating (</a:t>
            </a:r>
            <a:r>
              <a:rPr lang="en-US" sz="3200" u="sng" dirty="0"/>
              <a:t>Immanuel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Marriage &amp; Children (</a:t>
            </a:r>
            <a:r>
              <a:rPr lang="en-US" sz="3200" u="sng" dirty="0"/>
              <a:t>Abba</a:t>
            </a:r>
            <a:r>
              <a:rPr lang="en-US" sz="3200" dirty="0"/>
              <a:t>)</a:t>
            </a:r>
          </a:p>
          <a:p>
            <a:r>
              <a:rPr lang="en-US" sz="3200" dirty="0"/>
              <a:t>Brethren in Christ (</a:t>
            </a:r>
            <a:r>
              <a:rPr lang="en-US" sz="3200" u="sng" dirty="0"/>
              <a:t>Jehovah </a:t>
            </a:r>
            <a:r>
              <a:rPr lang="en-US" sz="3200" u="sng" dirty="0" err="1"/>
              <a:t>Rohi</a:t>
            </a:r>
            <a:r>
              <a:rPr lang="en-US" sz="3200" dirty="0"/>
              <a:t>)</a:t>
            </a:r>
          </a:p>
          <a:p>
            <a:r>
              <a:rPr lang="en-US" sz="3200" dirty="0"/>
              <a:t>Friends (El Roi)</a:t>
            </a:r>
          </a:p>
        </p:txBody>
      </p:sp>
    </p:spTree>
    <p:extLst>
      <p:ext uri="{BB962C8B-B14F-4D97-AF65-F5344CB8AC3E}">
        <p14:creationId xmlns:p14="http://schemas.microsoft.com/office/powerpoint/2010/main" val="249067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542B-F0DC-AA88-50A1-1A0AC9452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Seeking to Excel…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4BEEE-A35D-7202-FFD7-C2E9887D2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69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08498-CDB0-AEE9-3AC2-A57DF90F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13" name="Picture Placeholder 12" descr="A group of colorful belts&#10;&#10;Description automatically generated">
            <a:extLst>
              <a:ext uri="{FF2B5EF4-FFF2-40B4-BE49-F238E27FC236}">
                <a16:creationId xmlns:a16="http://schemas.microsoft.com/office/drawing/2014/main" id="{D635A939-7252-197B-4D9A-EE08ED5286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5232" b="25232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071E70-6BF1-548C-9EE2-FAF217E6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4686300"/>
            <a:ext cx="9609666" cy="118956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W.W.G.G. (What Would Glorify God?)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16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2D7685-2C19-A92F-E547-C919A1D97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Fail to Excel in Putting God Everywhere &amp; in Everything in Your Life…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45059161-5EA0-EFD6-9E05-337E4B303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4777740"/>
            <a:ext cx="8626640" cy="504682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045460-25F8-40ED-9BCB-027C40E6B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826CA-0809-4053-BBBD-D6445191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E201F6-A6FC-4624-B774-1D2FCA3A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7E3E208-09BB-49A6-AC5B-365323B22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AE3F3-5EDB-1C60-8390-CFB7A1A12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899" y="1293684"/>
            <a:ext cx="5888496" cy="427063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Satan will find and devour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FBF22A-961F-8A85-95B2-EC0D85602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340" y="1301388"/>
            <a:ext cx="3016933" cy="4255224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9DEA72-C51E-4A4A-9E85-AF6F3F9E9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7786-43DE-F10A-FCB9-44EEBB2B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6681"/>
          </a:xfrm>
        </p:spPr>
        <p:txBody>
          <a:bodyPr/>
          <a:lstStyle/>
          <a:p>
            <a:r>
              <a:rPr lang="en-US" dirty="0"/>
              <a:t>1 Peter 5:8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69B0-F105-A5ED-1C7A-0A56E004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56907"/>
            <a:ext cx="9601196" cy="331893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0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Be sober-minded, be alert. Your adversary the devil is prowling around like a roaring lion, looking for </a:t>
            </a:r>
            <a:r>
              <a:rPr lang="en-US" sz="3000" b="1" i="0" u="sng" strike="noStrike" dirty="0">
                <a:solidFill>
                  <a:srgbClr val="000000"/>
                </a:solidFill>
                <a:effectLst/>
                <a:latin typeface="system-ui"/>
              </a:rPr>
              <a:t>anyone he can devour</a:t>
            </a:r>
            <a:r>
              <a:rPr lang="en-US" sz="30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. </a:t>
            </a:r>
          </a:p>
          <a:p>
            <a:pPr marL="0" indent="0" algn="l">
              <a:buNone/>
            </a:pPr>
            <a:endParaRPr lang="en-US" sz="3000" b="1" dirty="0">
              <a:solidFill>
                <a:srgbClr val="000000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US" sz="30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Who is it that Satan can devour???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04992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A91A8-8051-AC13-96AE-650BDB7804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5400" y="1021081"/>
            <a:ext cx="9601200" cy="4465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Satan very cleverly uses the same things we’ve discussed as idolatrous replacements of God in our lives.</a:t>
            </a:r>
          </a:p>
          <a:p>
            <a:pPr marL="0" indent="0" algn="ctr">
              <a:buNone/>
            </a:pPr>
            <a:endParaRPr lang="en-US" sz="4300" b="1" u="sng" dirty="0"/>
          </a:p>
          <a:p>
            <a:pPr marL="0" indent="0" algn="ctr">
              <a:buNone/>
            </a:pPr>
            <a:r>
              <a:rPr lang="en-US" sz="4300" b="1" u="sng" dirty="0"/>
              <a:t>I call them </a:t>
            </a:r>
            <a:r>
              <a:rPr lang="en-US" sz="4300" b="1" i="1" u="sng" dirty="0"/>
              <a:t>Inconspicuous Idols</a:t>
            </a:r>
          </a:p>
        </p:txBody>
      </p:sp>
    </p:spTree>
    <p:extLst>
      <p:ext uri="{BB962C8B-B14F-4D97-AF65-F5344CB8AC3E}">
        <p14:creationId xmlns:p14="http://schemas.microsoft.com/office/powerpoint/2010/main" val="256238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DD27F-7D58-D0BF-0844-6EC642B9C757}"/>
              </a:ext>
            </a:extLst>
          </p:cNvPr>
          <p:cNvSpPr txBox="1"/>
          <p:nvPr/>
        </p:nvSpPr>
        <p:spPr>
          <a:xfrm>
            <a:off x="967740" y="1798320"/>
            <a:ext cx="102565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/>
              <a:t>Idol defined:</a:t>
            </a:r>
            <a:endParaRPr lang="en-US" sz="4000" dirty="0"/>
          </a:p>
          <a:p>
            <a:pPr algn="ctr"/>
            <a:r>
              <a:rPr lang="en-US" sz="4000" dirty="0"/>
              <a:t>Objects, people, or even ideologies that are not God but are worshiped as if they were God </a:t>
            </a:r>
            <a:r>
              <a:rPr lang="en-US" sz="4000" u="sng" dirty="0"/>
              <a:t>and/or replace your dependence on God </a:t>
            </a:r>
            <a:r>
              <a:rPr lang="en-US" sz="4000" dirty="0"/>
              <a:t>in anything and everything.</a:t>
            </a:r>
          </a:p>
        </p:txBody>
      </p:sp>
    </p:spTree>
    <p:extLst>
      <p:ext uri="{BB962C8B-B14F-4D97-AF65-F5344CB8AC3E}">
        <p14:creationId xmlns:p14="http://schemas.microsoft.com/office/powerpoint/2010/main" val="206721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23A4-C962-C35F-C5B9-BBB44F4F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Inconspicuous Idols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C6FEA-91DA-6671-421F-6799B0A9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Important note:</a:t>
            </a:r>
            <a:r>
              <a:rPr lang="en-US" sz="3200" dirty="0"/>
              <a:t> “Inconspicuous Idols” are not necessarily, in and of themselves, idolatrous like the </a:t>
            </a:r>
            <a:r>
              <a:rPr lang="en-US" sz="3200" dirty="0" err="1"/>
              <a:t>baals</a:t>
            </a:r>
            <a:r>
              <a:rPr lang="en-US" sz="3200" dirty="0"/>
              <a:t>, </a:t>
            </a:r>
            <a:r>
              <a:rPr lang="en-US" sz="3200" dirty="0" err="1"/>
              <a:t>asherahs</a:t>
            </a:r>
            <a:r>
              <a:rPr lang="en-US" sz="3200" dirty="0"/>
              <a:t>, or </a:t>
            </a:r>
            <a:r>
              <a:rPr lang="en-US" sz="3200" dirty="0" err="1"/>
              <a:t>molechs</a:t>
            </a:r>
            <a:r>
              <a:rPr lang="en-US" sz="3200" dirty="0"/>
              <a:t> of ancient times or the buddhas or </a:t>
            </a:r>
            <a:r>
              <a:rPr lang="en-US" sz="3200" dirty="0" err="1"/>
              <a:t>shivas</a:t>
            </a:r>
            <a:r>
              <a:rPr lang="en-US" sz="3200" dirty="0"/>
              <a:t> of today.</a:t>
            </a:r>
          </a:p>
        </p:txBody>
      </p:sp>
    </p:spTree>
    <p:extLst>
      <p:ext uri="{BB962C8B-B14F-4D97-AF65-F5344CB8AC3E}">
        <p14:creationId xmlns:p14="http://schemas.microsoft.com/office/powerpoint/2010/main" val="427555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1642-FDD2-4543-4A76-C99F978C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Beware Inconspicuous Idols!</a:t>
            </a:r>
            <a:br>
              <a:rPr lang="en-US" dirty="0"/>
            </a:br>
            <a:r>
              <a:rPr lang="en-US" sz="3600" dirty="0"/>
              <a:t>(Potential Examples)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61454-B0BA-B3C6-4001-C1175985AF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Good deeds</a:t>
            </a:r>
          </a:p>
          <a:p>
            <a:r>
              <a:rPr lang="en-US" sz="3600" dirty="0"/>
              <a:t>Good Physical Health</a:t>
            </a:r>
          </a:p>
          <a:p>
            <a:r>
              <a:rPr lang="en-US" sz="3600" dirty="0"/>
              <a:t>Depression</a:t>
            </a:r>
          </a:p>
          <a:p>
            <a:r>
              <a:rPr lang="en-US" sz="3600" dirty="0"/>
              <a:t>Money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93435-8F2D-64B3-1E01-E2FCEC1A0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Authority/credentials</a:t>
            </a:r>
          </a:p>
          <a:p>
            <a:r>
              <a:rPr lang="en-US" sz="3600" dirty="0"/>
              <a:t>Spouse</a:t>
            </a:r>
          </a:p>
          <a:p>
            <a:r>
              <a:rPr lang="en-US" sz="3600" dirty="0"/>
              <a:t>Friends </a:t>
            </a:r>
          </a:p>
          <a:p>
            <a:r>
              <a:rPr lang="en-US" sz="3600" dirty="0"/>
              <a:t>Local church/preacher</a:t>
            </a:r>
          </a:p>
          <a:p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1219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3AD4808-3E34-4EF9-81E6-DCDD9DD85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947366-3BF4-48C9-9DC5-ACC99794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E1AA39-C5B0-4C69-970E-29EFDD1F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6D681E-013F-4234-9C11-6AE6D8F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585447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E929F2A-DC01-CEFA-5519-CD4234F39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38687"/>
            <a:ext cx="5925988" cy="491578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5000" dirty="0">
                <a:solidFill>
                  <a:srgbClr val="212121"/>
                </a:solidFill>
              </a:rPr>
            </a:br>
            <a:r>
              <a:rPr lang="en-US" sz="5000" dirty="0">
                <a:solidFill>
                  <a:srgbClr val="212121"/>
                </a:solidFill>
              </a:rPr>
              <a:t>If ever there is something or someone that replaces your dependence on God, you are slipping into this form of idolatry.</a:t>
            </a:r>
            <a:br>
              <a:rPr lang="en-US" sz="5000" dirty="0">
                <a:solidFill>
                  <a:srgbClr val="212121"/>
                </a:solidFill>
              </a:rPr>
            </a:br>
            <a:endParaRPr lang="en-US" sz="5000" dirty="0">
              <a:solidFill>
                <a:srgbClr val="21212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07718F-1EFB-462E-B630-D81400286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7DA6405-2B62-3F66-2C3F-C15CCAF7C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7532" y="938687"/>
            <a:ext cx="3341001" cy="4915788"/>
          </a:xfrm>
        </p:spPr>
        <p:txBody>
          <a:bodyPr anchor="ctr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2088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CAAA-C5E3-9FAF-2DE3-88A42C64AB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568325"/>
            <a:ext cx="9601200" cy="1303337"/>
          </a:xfrm>
        </p:spPr>
        <p:txBody>
          <a:bodyPr/>
          <a:lstStyle/>
          <a:p>
            <a:r>
              <a:rPr lang="en-US" dirty="0"/>
              <a:t>1 Peter 5:9-11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CD66-C098-675E-25E2-69A88DD595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862" y="1668464"/>
            <a:ext cx="9601200" cy="441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Be sober-minded, be alert. Your adversary the devil is prowling around like a roaring lion, looking for </a:t>
            </a:r>
            <a:r>
              <a:rPr lang="en-US" sz="3200" i="0" strike="noStrike" dirty="0">
                <a:solidFill>
                  <a:srgbClr val="000000"/>
                </a:solidFill>
                <a:effectLst/>
                <a:latin typeface="system-ui"/>
              </a:rPr>
              <a:t>anyone he can devour.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Resist him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 firm in the faith, knowing that the same kind of sufferings are being experienced by your fellow believers throughout the world.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3200" b="1" i="0" u="sng" strike="noStrike" dirty="0">
                <a:solidFill>
                  <a:srgbClr val="000000"/>
                </a:solidFill>
                <a:effectLst/>
                <a:latin typeface="system-ui"/>
              </a:rPr>
              <a:t>The God of all grace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who called you to his eternal glory in Christ, </a:t>
            </a:r>
            <a:r>
              <a:rPr lang="en-US" sz="3200" b="0" i="1" u="none" strike="noStrike" dirty="0">
                <a:solidFill>
                  <a:srgbClr val="000000"/>
                </a:solidFill>
                <a:effectLst/>
                <a:latin typeface="system-ui"/>
              </a:rPr>
              <a:t>will himself restore, establish, strengthen, and support you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after you have suffered a little while.</a:t>
            </a:r>
            <a:r>
              <a:rPr lang="en-US" sz="32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To him be </a:t>
            </a:r>
            <a:r>
              <a:rPr lang="en-US" sz="3200" b="1" i="0" u="sng" strike="noStrike" dirty="0">
                <a:solidFill>
                  <a:srgbClr val="000000"/>
                </a:solidFill>
                <a:effectLst/>
                <a:latin typeface="system-ui"/>
              </a:rPr>
              <a:t>dominion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 forever.</a:t>
            </a:r>
            <a:r>
              <a:rPr lang="en-US" sz="32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Amen.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53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542B-F0DC-AA88-50A1-1A0AC9452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Put God in Every Part of Your Life!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4BEEE-A35D-7202-FFD7-C2E9887D2C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(not just first on your list)</a:t>
            </a:r>
          </a:p>
          <a:p>
            <a:r>
              <a:rPr lang="en-US" sz="3400" dirty="0"/>
              <a:t>Rev 1:8</a:t>
            </a:r>
          </a:p>
        </p:txBody>
      </p:sp>
    </p:spTree>
    <p:extLst>
      <p:ext uri="{BB962C8B-B14F-4D97-AF65-F5344CB8AC3E}">
        <p14:creationId xmlns:p14="http://schemas.microsoft.com/office/powerpoint/2010/main" val="2659895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A06B98-6415-1244-DAA8-3D10E8F0D861}"/>
              </a:ext>
            </a:extLst>
          </p:cNvPr>
          <p:cNvSpPr txBox="1"/>
          <p:nvPr/>
        </p:nvSpPr>
        <p:spPr>
          <a:xfrm>
            <a:off x="11003280" y="606044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208711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248E-75F5-D1AE-8FB4-2003425A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Revelation 1:8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3298-0186-2A0C-6E39-AA175694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buNone/>
            </a:pPr>
            <a:endParaRPr lang="en-US" b="1" baseline="30000" dirty="0">
              <a:solidFill>
                <a:srgbClr val="000000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“I am the Alpha and the Omega,” says the Lord God, “the one who is, who was, and who is to come, the Almighty.”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system-ui"/>
            </a:endParaRPr>
          </a:p>
          <a:p>
            <a:pPr marL="0" indent="0" algn="ctr">
              <a:buNone/>
            </a:pPr>
            <a:r>
              <a:rPr lang="en-US" b="1" u="sng" dirty="0"/>
              <a:t>God is First, Last, and Everything in between!</a:t>
            </a:r>
          </a:p>
        </p:txBody>
      </p:sp>
    </p:spTree>
    <p:extLst>
      <p:ext uri="{BB962C8B-B14F-4D97-AF65-F5344CB8AC3E}">
        <p14:creationId xmlns:p14="http://schemas.microsoft.com/office/powerpoint/2010/main" val="222364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04B4-794F-0B9A-9C70-4C124C1B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3:12-17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CE6C-C555-03FA-F0E1-69EBA027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Therefore, as God’s chosen ones, holy and dearly loved, put on compassion, kindness, humility, gentleness, and patience,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bearing with one another and forgiving one another if anyone has a grievance against another. </a:t>
            </a:r>
            <a:r>
              <a:rPr lang="en-US" sz="3200" i="1" u="none" strike="noStrike" dirty="0">
                <a:solidFill>
                  <a:srgbClr val="000000"/>
                </a:solidFill>
                <a:effectLst/>
                <a:latin typeface="system-ui"/>
              </a:rPr>
              <a:t>Just as the Lord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has forgiven you, so you are also to forgive.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3200" b="1" i="0" u="sng" strike="noStrike" dirty="0">
                <a:solidFill>
                  <a:srgbClr val="000000"/>
                </a:solidFill>
                <a:effectLst/>
                <a:latin typeface="system-ui"/>
              </a:rPr>
              <a:t>Above all, put on love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which is the perfect bond of unity.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616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04B4-794F-0B9A-9C70-4C124C1B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3:12-17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CE6C-C555-03FA-F0E1-69EBA027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3200" strike="noStrike" dirty="0">
                <a:solidFill>
                  <a:srgbClr val="000000"/>
                </a:solidFill>
                <a:effectLst/>
                <a:latin typeface="system-ui"/>
              </a:rPr>
              <a:t>And let the </a:t>
            </a:r>
            <a:r>
              <a:rPr lang="en-US" sz="3200" u="sng" strike="noStrike" dirty="0">
                <a:solidFill>
                  <a:srgbClr val="000000"/>
                </a:solidFill>
                <a:effectLst/>
                <a:latin typeface="system-ui"/>
              </a:rPr>
              <a:t>peace of Christ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to which you were also called in one body, </a:t>
            </a:r>
            <a:r>
              <a:rPr lang="en-US" sz="3200" b="1" i="1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rule your hearts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. And be thankful.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Let the word of Christ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dwell 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richly among you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in all wisdom teaching and admonishing one another through psalms, hymns, and spiritual songs,</a:t>
            </a:r>
            <a:r>
              <a:rPr lang="en-US" sz="3200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singing to God with gratitude in your hearts.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98577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04B4-794F-0B9A-9C70-4C124C1B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3:12-17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5CE6C-C555-03FA-F0E1-69EBA0273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latin typeface="system-ui"/>
              </a:rPr>
              <a:t>And </a:t>
            </a:r>
            <a:r>
              <a:rPr lang="en-US" sz="3200" b="1" i="1" u="sng" strike="noStrike" dirty="0">
                <a:solidFill>
                  <a:srgbClr val="000000"/>
                </a:solidFill>
                <a:effectLst/>
                <a:latin typeface="system-ui"/>
              </a:rPr>
              <a:t>whatever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latin typeface="system-ui"/>
              </a:rPr>
              <a:t> you do, </a:t>
            </a:r>
            <a:r>
              <a:rPr lang="en-US" sz="3200" b="1" i="1" u="sng" strike="noStrike" dirty="0">
                <a:solidFill>
                  <a:srgbClr val="000000"/>
                </a:solidFill>
                <a:effectLst/>
                <a:latin typeface="system-ui"/>
              </a:rPr>
              <a:t>in word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latin typeface="system-ui"/>
              </a:rPr>
              <a:t> or </a:t>
            </a:r>
            <a:r>
              <a:rPr lang="en-US" sz="3200" b="1" i="1" u="sng" strike="noStrike" dirty="0">
                <a:solidFill>
                  <a:srgbClr val="000000"/>
                </a:solidFill>
                <a:effectLst/>
                <a:latin typeface="system-ui"/>
              </a:rPr>
              <a:t>in deed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latin typeface="system-ui"/>
              </a:rPr>
              <a:t>, do 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everything</a:t>
            </a:r>
            <a:r>
              <a:rPr lang="en-US" sz="3200" b="1" i="1" u="none" strike="noStrike" dirty="0">
                <a:solidFill>
                  <a:srgbClr val="000000"/>
                </a:solidFill>
                <a:effectLst/>
                <a:latin typeface="system-ui"/>
              </a:rPr>
              <a:t> in the name of the Lord Jesus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giving thanks to God the Father through him.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526844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33D8-1474-9A03-6E11-DBFB1D70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5:6-7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F5FEF-5E8B-CB2C-8582-B42576FC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baseline="30000" dirty="0">
              <a:solidFill>
                <a:srgbClr val="000000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Humble yourselves, therefore, under the mighty hand of God, so 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that he may exalt you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at the proper time, 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3200" strike="noStrike" dirty="0">
                <a:solidFill>
                  <a:srgbClr val="000000"/>
                </a:solidFill>
                <a:effectLst/>
                <a:latin typeface="system-ui"/>
              </a:rPr>
              <a:t>casting </a:t>
            </a:r>
            <a:r>
              <a:rPr lang="en-US" sz="3200" b="1" i="1" u="sng" strike="noStrike" dirty="0">
                <a:solidFill>
                  <a:srgbClr val="000000"/>
                </a:solidFill>
                <a:effectLst/>
                <a:latin typeface="system-ui"/>
              </a:rPr>
              <a:t>ALL</a:t>
            </a:r>
            <a:r>
              <a:rPr lang="en-US" sz="3200" b="1" strike="noStrike" dirty="0">
                <a:solidFill>
                  <a:srgbClr val="000000"/>
                </a:solidFill>
                <a:effectLst/>
                <a:latin typeface="system-ui"/>
              </a:rPr>
              <a:t> your cares on him</a:t>
            </a:r>
            <a:r>
              <a:rPr lang="en-US" sz="3200" strike="noStrike" dirty="0">
                <a:solidFill>
                  <a:srgbClr val="000000"/>
                </a:solidFill>
                <a:effectLst/>
                <a:latin typeface="system-ui"/>
              </a:rPr>
              <a:t>, because he cares about you.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48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B879-6CDA-B547-C583-B66B96E4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12:28-30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10FC2-4395-C0C9-1F2D-B9BD437CB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One of the scribes approached. When he heard them debating and saw that Jesus answered them well, he asked him, “Which command is the most important of all?” </a:t>
            </a:r>
            <a:r>
              <a:rPr lang="en-US" sz="3200" b="1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Jesus answered, “The most important is 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Listen, Israel! The Lord our God, the Lord is one. </a:t>
            </a:r>
            <a:r>
              <a:rPr lang="en-US" sz="3200" i="0" u="none" strike="noStrike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Love the Lord your God with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all your heart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, with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all your soul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, with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all your mind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, and with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all your strength</a:t>
            </a:r>
            <a:r>
              <a:rPr lang="en-US" sz="3200" i="0" u="none" strike="noStrike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{F5E395B7-A98E-C143-9743-127574E969BE}tf10001064</Template>
  <TotalTime>1924</TotalTime>
  <Words>1187</Words>
  <Application>Microsoft Office PowerPoint</Application>
  <PresentationFormat>Widescreen</PresentationFormat>
  <Paragraphs>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system-ui</vt:lpstr>
      <vt:lpstr>Organic</vt:lpstr>
      <vt:lpstr>Office Theme</vt:lpstr>
      <vt:lpstr>PowerPoint Presentation</vt:lpstr>
      <vt:lpstr>In Seeking to Excel…  </vt:lpstr>
      <vt:lpstr>Put God in Every Part of Your Life!</vt:lpstr>
      <vt:lpstr>Revelation 1:8</vt:lpstr>
      <vt:lpstr>Colossians 3:12-17</vt:lpstr>
      <vt:lpstr>Colossians 3:12-17</vt:lpstr>
      <vt:lpstr>Colossians 3:12-17</vt:lpstr>
      <vt:lpstr>1 Peter 5:6-7</vt:lpstr>
      <vt:lpstr>Mark 12:28-30</vt:lpstr>
      <vt:lpstr>What does Putting God in Everywhere look like day to day? </vt:lpstr>
      <vt:lpstr>Putting God in our Health</vt:lpstr>
      <vt:lpstr>Putting God in our Health</vt:lpstr>
      <vt:lpstr>Putting God in our Personal Development</vt:lpstr>
      <vt:lpstr>Putting God in our Personal Development</vt:lpstr>
      <vt:lpstr>Matthew 6:25-33</vt:lpstr>
      <vt:lpstr>Matthew 6:25-33</vt:lpstr>
      <vt:lpstr>Matthew 6:25-33</vt:lpstr>
      <vt:lpstr>Matthew 6:25-33</vt:lpstr>
      <vt:lpstr>Putting God in our Relationships</vt:lpstr>
      <vt:lpstr> </vt:lpstr>
      <vt:lpstr>Fail to Excel in Putting God Everywhere &amp; in Everything in Your Life…  </vt:lpstr>
      <vt:lpstr>Satan will find and devour you</vt:lpstr>
      <vt:lpstr>1 Peter 5:8</vt:lpstr>
      <vt:lpstr>PowerPoint Presentation</vt:lpstr>
      <vt:lpstr>PowerPoint Presentation</vt:lpstr>
      <vt:lpstr>Inconspicuous Idols</vt:lpstr>
      <vt:lpstr>Beware Inconspicuous Idols! (Potential Examples)</vt:lpstr>
      <vt:lpstr> If ever there is something or someone that replaces your dependence on God, you are slipping into this form of idolatry. </vt:lpstr>
      <vt:lpstr>1 Peter 5:9-11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Seeking to Excel… Put God Everywhere</dc:title>
  <dc:creator>York Smith</dc:creator>
  <cp:lastModifiedBy>Eastside Enlightener</cp:lastModifiedBy>
  <cp:revision>39</cp:revision>
  <dcterms:created xsi:type="dcterms:W3CDTF">2024-03-23T01:05:06Z</dcterms:created>
  <dcterms:modified xsi:type="dcterms:W3CDTF">2024-03-24T20:42:59Z</dcterms:modified>
</cp:coreProperties>
</file>